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1FB6-A86A-A5B5-E635-EC0091C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FE117-9EAD-BAFD-E21A-12A05456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AD74-A982-4D5B-95E9-BF287C9267E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2D37B-860E-FAFC-4D18-C1E81D63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F1AEC-E953-5B69-675B-C26B51E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813-D7D0-4E20-81EE-4E556799F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D88E2-42AE-7EEA-8C1D-6F5901B9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3DD3C-F8F8-1DBC-8962-EB317044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96E7-C6CF-8A5D-47B8-17B0A2346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AD74-A982-4D5B-95E9-BF287C9267E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D67D2-A20E-C833-BD90-610EB45BB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6CC44-FDB8-4945-A4B0-CE6C255D4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7813-D7D0-4E20-81EE-4E556799F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AC3BF7-04A2-531D-CD85-47980AE3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47E0B-5690-792C-299F-A9C271F15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44653D-6E9B-CB75-DF35-92FB6D4D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174FC-85C3-47BC-C520-C155B7EE7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C930FF-EC4E-2FF7-5D44-D0334BA4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D411D-2B16-FF24-3EF2-B09994F4A0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4F19D-900E-8C7A-3E31-ED1D4D3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8509D-2A08-BF13-5A56-F48CAA1D6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1CEB3F-252E-D75F-6D71-8A159BA8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C0669-CD74-2A51-16BA-64314984B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2ED87E-4A91-5CC9-7A3E-1767770D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1D0FD-039A-29D7-1DBC-D10FD211A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3799D3-0856-1D4B-5724-51E4E060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6E1AB-82C7-1A94-3973-76C210532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8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66B11-A4C1-E3AD-785C-AF645194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89ABA-2611-46A4-F5D6-C816D3FC5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1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40F48E-7DCB-AF42-EADE-BFCF8CDF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3DD03-6B6B-9F5C-B6A5-FD407FBBC6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9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3E4342-3B69-2321-BF56-7C0B1FE5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DB4529-FAE5-A03F-BD33-C8F39094F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06D4B3-C612-3532-5FAC-E599BC88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5CD4C-E0E7-DC22-DC1C-07E4319F2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EF7FD1-6AA7-60FA-0622-F8DA1A71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9C6BB-EC9E-C7B3-556E-A1CCBBCDC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8C2BA9-10A5-B76D-AAC6-E2F58B38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0CE23-882F-E548-7F16-803EA56408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2CD89-4019-028F-6348-EBC73E254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5B77D-62A1-BF5A-AB01-08332A0F4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93CAB-CD19-9182-782A-2ADA0207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917DB-A99E-D2D9-E801-6756E74F6F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B1E4DA-3D79-DEE5-F02A-5FD2616B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2A1AB-FDC4-34A8-8806-BE1C8D85D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15C0CD-00D7-1E25-DFC5-29A3C469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4065-DFD4-88D9-C30C-2EE6A27CD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0F8237-C794-C16F-4FEC-DF6FD31A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75265-6875-2AF4-C323-C835F20FB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7C274-1E33-612A-DBF5-94A568B7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2EAD4-10E6-2C61-8617-89174CBD0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C5A3E-BB71-5810-F8BF-15114E84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20DF1-445B-0731-71D4-BF40875D2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62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A9A23-1C88-BEF0-9C13-6FBC3E70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2FC50-416B-53A9-3B9C-8D4CDA9B3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391A76-DB1C-D087-54B5-9C8432BD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58B98-710C-F7A8-F9AA-B0403984C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3308D-0C5E-D47B-9BCA-AF13EDD2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0CDD9-6FF7-A8B5-2B7A-E746163E8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638CB-4C8A-051F-A188-A727F3C4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D1C5D-3632-CA19-33B5-9EBE06E3F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4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6745EB-AEFF-4081-EDD2-2A640B3A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EE619-20CB-7BDA-58D0-55AE959A4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1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C37C73-1CB9-9A16-9255-6B8CBB17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AF73E-A1D0-1937-926A-6924410F5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65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EED2A3-F60D-4F8A-B93C-68DAE664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0DAC6-AEF7-6B0A-411E-4F6B667CC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7F69B-6027-B233-35DD-3406D6FF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7621A-B918-4FD2-4C75-BB4BE349E1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4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355869-ADD1-5483-40CA-4AD42F9F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03D7B-4D56-E477-7FF1-8793CD5FF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2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53898-DE47-7F5A-487D-441C98CF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EA68E-C238-291A-9273-D8A67F938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4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C3C20-23F0-4DFB-9174-CC7AD43E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9E9C3-8E0E-B4FC-52FC-DBD515BA6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7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30AC1D-9D66-2007-4C3F-B009F6B8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38CB0-C899-03F1-4077-7637EADCD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6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B38BA-F233-4577-27E4-6AA8BC4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C82BA-9F95-0EFE-7B75-0B4011199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82FF4-BDCF-D2EF-DBB1-09A0D446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B9916-57AF-4B1C-C9D8-C9AB04989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1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C50122-595F-5FE7-591A-17567A74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A2693-713B-3D7F-F97A-237640332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4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07CA8-05A8-C323-3B35-833EBE95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6A90F-6628-DEA8-76FB-C788D5BAFC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47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48F066-277A-FAE4-6CE4-D83498A5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0AD9B-8BE3-E73D-C302-B0677B6A9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97194E-4DF4-252D-64F1-C1AFCC1C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A8D94-65BE-0095-C462-AF8D30059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6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DE625E-8282-7964-EF19-6325B93E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EC10-531E-7F41-381D-8C8415232E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1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BC2A01-C4FC-2537-D238-8383350E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FB177-EF98-F374-C226-ED13FDC20E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0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A2F54B-BBC2-1771-7CFB-82F07EAC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8DAE6-51DA-69C8-8D5C-18F53C1261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6E9700-1281-1BC6-4A93-B2677423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C36B3-0D11-F6A2-D158-36FC88733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60CF24-1E9F-3C2D-8CC5-300EC71F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7CF76-3D46-DC4B-F6DA-D5C488D07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8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7EE2C-BF66-9085-1501-5D40BCCB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4F9E3-753E-5643-58E9-8019D5D198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0CE04-610B-5849-2E0E-3AE1041D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605C5-1772-F5FB-4119-6E75D1993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4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CE864-CB14-2DFD-2631-6C9DCFCC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FDFFE-F61B-3F18-4EC3-8C87A3395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96127D-14F2-1F44-ABB6-7174D25A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550B5-B10E-457A-1BDD-EB33EBD29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TN-PC05</dc:creator>
  <cp:lastModifiedBy>TN-PC05</cp:lastModifiedBy>
  <cp:revision>1</cp:revision>
  <dcterms:created xsi:type="dcterms:W3CDTF">2025-09-20T05:37:22Z</dcterms:created>
  <dcterms:modified xsi:type="dcterms:W3CDTF">2025-09-20T05:37:22Z</dcterms:modified>
</cp:coreProperties>
</file>